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9CB562-7784-49FB-AD16-03D50A73DC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82EFD1B-08F6-C653-35A7-FBA028FBD5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1158D5A-DE82-415E-05B8-C3585C59E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9617-9322-4773-ACB1-71CC6F4907C0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F1F4C2C-FD9B-F1D4-E347-DBC350BCE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5DB98DE-101A-6F58-0049-68359E456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D622F-EA11-4C54-B667-786B7C9BF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875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745710-536D-6F67-D80B-68A8D9D87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3FD3A52-AC95-E0E6-7F04-BE7AF1A37B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76BB53F-0B54-41D1-BA00-FD04115E5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9617-9322-4773-ACB1-71CC6F4907C0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733C5C-2D5C-6A38-4C83-BC5710125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DB95053-6E8E-BF80-C14E-F139C0ACC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D622F-EA11-4C54-B667-786B7C9BF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823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F0EBB57D-DAC7-0C07-E17F-CCF27E6558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F9C38E3-7624-3EE8-0B56-53CA1F9942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9716412-9561-6477-1227-8EE1CA2BF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9617-9322-4773-ACB1-71CC6F4907C0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83C4A90-E2A7-FE4C-7E7B-5922E260D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6684872-07F2-5F5D-3690-7BAB142E8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D622F-EA11-4C54-B667-786B7C9BF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5556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F977BE-5F97-1F53-27E1-BF3A77C51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102A744-5116-233F-7296-90D5FE682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BA6D39C-6A34-8DDB-5D91-E296870E6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9617-9322-4773-ACB1-71CC6F4907C0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1BAECBA-43AB-15C4-865F-771F008F9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B105D1B-8A49-BBBA-1A83-15432FC42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D622F-EA11-4C54-B667-786B7C9BF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1985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E68DA57-C112-1291-51D8-5773A9A90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EBE39C0-F58D-5B90-800C-2AAEDD1C0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51A02A5-B25C-0AD9-84FD-EDF7AC16A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9617-9322-4773-ACB1-71CC6F4907C0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8223E45-F224-A595-3051-BC0D0F6AD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082F73C-2CCF-0DD7-273A-5FFBE6A86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D622F-EA11-4C54-B667-786B7C9BF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0794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B88DCC-561C-6427-A615-14254824E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D3FBBC-C39A-7D30-0D97-0354C0368E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7ED7C95-489A-4246-0B08-E30EDCF2C0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7C8E9E4-F76D-389E-18B8-31E7C8462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9617-9322-4773-ACB1-71CC6F4907C0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60DD2F1-03E1-B35F-16CC-FE3F37B14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463BF9D-322A-1CA3-D2D4-B28813255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D622F-EA11-4C54-B667-786B7C9BF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641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74E281-ADE8-6615-59D7-4C300574A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638B285-D1DA-6C47-4ACE-91D4334D1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053294E-1625-CF5A-7CD8-F5B43A9249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6EDECC27-B71F-23CD-933B-9D7A1E04AE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8A05AEA-A199-3630-1595-63426A140F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0B9390B-A4AC-87DF-0137-BB9BA6301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9617-9322-4773-ACB1-71CC6F4907C0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B449CCC-195F-DA68-951C-EB2A1C6CD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CD84B88-8D55-0BDB-8359-5041F3810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D622F-EA11-4C54-B667-786B7C9BF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6849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A81B60F-1165-0FD0-8AA0-E15005E26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042B7F6-AA22-4D3B-63FB-C82A91E82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9617-9322-4773-ACB1-71CC6F4907C0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FB749E4-1AA4-AF15-D7A4-17E61727B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738359B-F450-D692-48BA-EF240EBF6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D622F-EA11-4C54-B667-786B7C9BF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5280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2453466-E134-E770-A65E-1B4727848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9617-9322-4773-ACB1-71CC6F4907C0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D2CE2D2-814E-A91F-18BB-D121CD759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B67CE63-CD67-945D-AB5D-40F48CAF2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D622F-EA11-4C54-B667-786B7C9BF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3693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805983-0640-67FB-A96F-7C4304DA1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EBF0CB5-9507-A7DF-BD82-33E5BBFB3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7D0EAC4-5706-464F-A1CD-4A066D956B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70A4C62-5EC2-08E7-CFD9-A03E0B95A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9617-9322-4773-ACB1-71CC6F4907C0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365A693-8D8E-A230-BB45-095402705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439FC08-95F3-26E9-CA45-D8DEF1D63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D622F-EA11-4C54-B667-786B7C9BF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4161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DD7AD1E-364C-597E-2741-3415D31BE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3B799A83-520F-6B8D-70B8-01AA946BC5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238D29C-B7D2-6B96-089B-08B921FC27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15F5FB3-1525-5223-9895-E6D961D14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89617-9322-4773-ACB1-71CC6F4907C0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B184D26-AB84-3FA6-B156-C4CAC7043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331B2D8-F02B-B0E2-D80A-0C92D602E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D622F-EA11-4C54-B667-786B7C9BF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215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71DF5B6-7B9C-CD92-8219-518F522C4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49EA59C-5163-C344-0078-19C315B3C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3681535-F17B-9DD8-D285-B06814060C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89617-9322-4773-ACB1-71CC6F4907C0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9DA6017-BB81-AD54-2985-BECC338D01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D52178-B4A3-0F7C-ABE6-67F3E38EFC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D622F-EA11-4C54-B667-786B7C9BF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5930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439B3B-6FD8-A50B-68EB-AF49F3791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F68D84A-F52A-93DA-891C-02776EA15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DK, Simply Artificial Intelligence, DK Publishing, 2023</a:t>
            </a:r>
          </a:p>
          <a:p>
            <a:pPr lvl="1"/>
            <a:r>
              <a:rPr lang="en-US" altLang="zh-TW" dirty="0"/>
              <a:t>History of Artificial Intelligence</a:t>
            </a:r>
          </a:p>
          <a:p>
            <a:pPr lvl="1"/>
            <a:r>
              <a:rPr lang="en-US" altLang="zh-TW" dirty="0"/>
              <a:t>Classical Artificial Intelligence</a:t>
            </a:r>
          </a:p>
          <a:p>
            <a:pPr lvl="1"/>
            <a:r>
              <a:rPr lang="en-US" altLang="zh-TW" dirty="0"/>
              <a:t>Statistical Artificial Intelligence</a:t>
            </a:r>
          </a:p>
          <a:p>
            <a:pPr lvl="1"/>
            <a:r>
              <a:rPr lang="en-US" altLang="zh-TW" dirty="0"/>
              <a:t>Using Artificial Intelligence</a:t>
            </a:r>
          </a:p>
          <a:p>
            <a:pPr lvl="1"/>
            <a:r>
              <a:rPr lang="en-US" altLang="zh-TW" dirty="0"/>
              <a:t>Philosophy of Artificial Intelligence</a:t>
            </a:r>
          </a:p>
          <a:p>
            <a:pPr lvl="1"/>
            <a:r>
              <a:rPr lang="en-US" altLang="zh-TW" dirty="0"/>
              <a:t>Living with Artificial Intelligence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7162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E77DFB3-9DAC-3D74-EFB4-580A9912C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WHAT IS ARTIFICIAL INTELLIGENCE?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8F4EBC22-BDD6-A639-596C-AE94E8E3526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TW" dirty="0"/>
                  <a:t>Artificial intelligence (Al): </a:t>
                </a:r>
                <a:r>
                  <a:rPr lang="en-US" altLang="zh-TW" dirty="0">
                    <a:solidFill>
                      <a:srgbClr val="0070C0"/>
                    </a:solidFill>
                  </a:rPr>
                  <a:t>Intelligence</a:t>
                </a:r>
                <a:r>
                  <a:rPr lang="en-US" altLang="zh-TW" dirty="0"/>
                  <a:t> demonstrated by </a:t>
                </a:r>
                <a:r>
                  <a:rPr lang="en-US" altLang="zh-TW" dirty="0">
                    <a:solidFill>
                      <a:srgbClr val="0070C0"/>
                    </a:solidFill>
                  </a:rPr>
                  <a:t>machines</a:t>
                </a:r>
                <a:endParaRPr lang="en-US" altLang="zh-TW" dirty="0"/>
              </a:p>
              <a:p>
                <a:r>
                  <a:rPr lang="en-US" altLang="zh-TW" dirty="0"/>
                  <a:t>Waves of </a:t>
                </a:r>
                <a:r>
                  <a:rPr lang="en-US" altLang="zh-TW" dirty="0">
                    <a:solidFill>
                      <a:srgbClr val="0070C0"/>
                    </a:solidFill>
                  </a:rPr>
                  <a:t>excitement</a:t>
                </a:r>
                <a:r>
                  <a:rPr lang="en-US" altLang="zh-TW" dirty="0"/>
                  <a:t> and </a:t>
                </a:r>
                <a:r>
                  <a:rPr lang="en-US" altLang="zh-TW" dirty="0">
                    <a:solidFill>
                      <a:srgbClr val="0070C0"/>
                    </a:solidFill>
                  </a:rPr>
                  <a:t>disillusionment</a:t>
                </a:r>
              </a:p>
              <a:p>
                <a:r>
                  <a:rPr lang="en-US" altLang="zh-TW" dirty="0">
                    <a:solidFill>
                      <a:srgbClr val="0070C0"/>
                    </a:solidFill>
                  </a:rPr>
                  <a:t>Symbolic AI </a:t>
                </a:r>
                <a:r>
                  <a:rPr lang="en-US" altLang="zh-TW" dirty="0"/>
                  <a:t>vs. </a:t>
                </a:r>
                <a:r>
                  <a:rPr lang="en-US" altLang="zh-TW" dirty="0">
                    <a:solidFill>
                      <a:srgbClr val="0070C0"/>
                    </a:solidFill>
                  </a:rPr>
                  <a:t>connectionist AI</a:t>
                </a:r>
              </a:p>
              <a:p>
                <a:r>
                  <a:rPr lang="en-US" altLang="zh-TW" dirty="0"/>
                  <a:t>Artificial Intelligence</a:t>
                </a:r>
                <a14:m>
                  <m:oMath xmlns:m="http://schemas.openxmlformats.org/officeDocument/2006/math">
                    <m:r>
                      <a:rPr lang="en-US" altLang="zh-TW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⊃</m:t>
                    </m:r>
                  </m:oMath>
                </a14:m>
                <a:r>
                  <a:rPr lang="en-US" altLang="zh-TW" dirty="0"/>
                  <a:t> Machine Learning </a:t>
                </a:r>
                <a14:m>
                  <m:oMath xmlns:m="http://schemas.openxmlformats.org/officeDocument/2006/math">
                    <m:r>
                      <a:rPr lang="en-US" altLang="zh-TW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⊃</m:t>
                    </m:r>
                  </m:oMath>
                </a14:m>
                <a:r>
                  <a:rPr lang="en-US" altLang="zh-TW" dirty="0"/>
                  <a:t> Deep Learning </a:t>
                </a:r>
              </a:p>
              <a:p>
                <a:r>
                  <a:rPr lang="en-US" altLang="zh-TW" dirty="0">
                    <a:solidFill>
                      <a:srgbClr val="0070C0"/>
                    </a:solidFill>
                  </a:rPr>
                  <a:t>Large Language Model (LMM)</a:t>
                </a:r>
              </a:p>
              <a:p>
                <a:r>
                  <a:rPr lang="en-US" altLang="zh-TW" dirty="0">
                    <a:solidFill>
                      <a:srgbClr val="0070C0"/>
                    </a:solidFill>
                  </a:rPr>
                  <a:t>Generative AI</a:t>
                </a:r>
              </a:p>
              <a:p>
                <a:r>
                  <a:rPr lang="en-US" altLang="zh-TW" dirty="0"/>
                  <a:t>Humane vs. Machines</a:t>
                </a:r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8F4EBC22-BDD6-A639-596C-AE94E8E3526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452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76</Words>
  <Application>Microsoft Office PowerPoint</Application>
  <PresentationFormat>寬螢幕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佈景主題</vt:lpstr>
      <vt:lpstr>PowerPoint 簡報</vt:lpstr>
      <vt:lpstr>WHAT IS ARTIFICIAL INTELLIGENCE?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生成式AI技術與數位行銷人才養成班 人工智慧概論</dc:title>
  <dc:creator>謝欽旭</dc:creator>
  <cp:lastModifiedBy>謝欽旭</cp:lastModifiedBy>
  <cp:revision>4</cp:revision>
  <dcterms:created xsi:type="dcterms:W3CDTF">2025-04-17T12:52:06Z</dcterms:created>
  <dcterms:modified xsi:type="dcterms:W3CDTF">2025-12-09T10:49:06Z</dcterms:modified>
</cp:coreProperties>
</file>